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88"/>
    <p:restoredTop sz="94745"/>
  </p:normalViewPr>
  <p:slideViewPr>
    <p:cSldViewPr snapToGrid="0" snapToObjects="1">
      <p:cViewPr>
        <p:scale>
          <a:sx n="133" d="100"/>
          <a:sy n="133" d="100"/>
        </p:scale>
        <p:origin x="-120" y="-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154D-80C8-7643-B626-AAEC2417A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85B51-49C4-D74F-B7CB-5C9D784A7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83B87-AB50-E14C-9300-35441A22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F2B50-9A65-D34E-9C07-69549FC9B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83237-B66B-7941-9DF3-D2EF5D53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9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D703-FE8F-D94F-957B-07BF9A21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DEDBD-EE6E-4044-A05F-43F7FBA05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F3238-5671-3547-BAD5-882CB39A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849B5-5B2B-6348-8F5E-910FFDDC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EFD96-B697-F546-AF0F-D82A508F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1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8D51B-00D3-C142-8F8C-9CFA7DBEE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E3F21-4120-A24E-A1AB-54990137F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669DD-272F-D343-AB1C-4421CBF6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6E7BB-C4F0-8243-A7A8-9A46DF1B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1F411-98E2-4742-8137-6181380F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6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4C6A-C9BB-B941-A268-C6228A80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A4C5B-D7DA-1D48-A37B-62A96AC23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83E91-D014-DA4F-BB4A-88652E50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F6305-B9D2-ED42-B73B-46A29817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D90C0-461D-4F41-9F9C-A694D8DE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7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C534-B75F-494D-B06F-EF263E8D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B160E-58BF-1F43-9A8E-F91E12420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267C2-511A-754B-A096-231D2CD2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D8B26-886C-F44B-B333-CA4A1883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09C18-D224-4E49-8688-319F2BBC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9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7FF7-C5D8-C241-9112-96237A65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999E-1900-0E44-B573-518BC4C6A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7EBC7-6FCF-A043-8BB9-073B73C9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CE3C6-8C5E-434C-A3B9-24519829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0C955-83AD-5C4B-8426-141EAEAE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FFF59-4C33-3046-8726-6BC67D71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9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7CD6-0235-7D49-8AF8-6931F08C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F3F90-F6EE-874E-95FA-8C782080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67CD9-7C7A-9449-93BA-F781A5703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91C53-B68A-A04E-95FE-6B8E83966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4ABF7-C61D-344F-A0A5-1EB58F938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AB02E-1EEF-A94C-9383-65040C86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CB7A1-4695-7544-93B4-D718CDC7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74964-2CFE-7541-8DCF-1BB823F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2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4F9E-9980-7746-A999-AF9AC62F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C4DD3E-200A-954A-A41A-2BEF4172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02D7C-5EFD-E746-AC30-B8B8A743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3F3FE-9E63-2F4F-968C-1093A044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8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5D2AF-0E52-0E4A-BA2E-BD729F5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9F30B-5952-F441-A9E7-BB595486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0E501-6443-7B48-97A3-1FF4928C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9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94C0-29D1-1147-9BAE-35783556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C9E4-37D5-9E49-BAAB-EAD0FDBA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5645F-D4B1-4040-B9F2-9C5767A68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189FB-8358-3348-9D0F-3DE209EB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8FEAA-9C5C-0443-970F-40F2AAC0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5F912-1B93-614B-BD8D-89B86FF9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5F21-0A58-5249-9ADA-01D6E5466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E5777-678D-B94D-9D5A-9592A0CE0E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0B322-AC15-BC43-8C90-A78FAEA05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82CC6-3310-F34A-B43A-26A414D0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BDCDC-F0FC-3A46-92FF-226CB4CB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C38FD-8115-B343-9549-C2B31275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9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952FF-8BC4-6640-B3BE-238EDFAB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323DC-161A-9247-8DBC-F4F04543B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94CC0-5744-6E4E-B624-03D300D4A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5A6C8-B309-844B-BAEA-3C7B43E08B13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E7975-D734-034B-9FA9-25857B057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88B6F-8DC2-0241-8995-9589CFA66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C0DE0-E245-D646-A1FC-4AB0C7AC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g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00C3E3-8DBA-A24A-AD2F-3B0D5AA0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385" y="849086"/>
            <a:ext cx="2817715" cy="1500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F314D-A8E0-E94D-BC63-A7AA5CD3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479" y="849084"/>
            <a:ext cx="1894199" cy="150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1B8D92-EF0D-BB4F-A39D-B2C41435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85" y="2760824"/>
            <a:ext cx="5240293" cy="2791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DF3564-186E-0C41-9F9D-8D322B5F21B5}"/>
              </a:ext>
            </a:extLst>
          </p:cNvPr>
          <p:cNvSpPr txBox="1"/>
          <p:nvPr/>
        </p:nvSpPr>
        <p:spPr>
          <a:xfrm>
            <a:off x="4007692" y="481382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content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D3C9A-27D8-AB4A-A340-68CD7735CCE2}"/>
              </a:ext>
            </a:extLst>
          </p:cNvPr>
          <p:cNvSpPr txBox="1"/>
          <p:nvPr/>
        </p:nvSpPr>
        <p:spPr>
          <a:xfrm>
            <a:off x="6892028" y="479752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style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8B44C-7A42-E240-86C2-97DCB49A3B0D}"/>
              </a:ext>
            </a:extLst>
          </p:cNvPr>
          <p:cNvSpPr txBox="1"/>
          <p:nvPr/>
        </p:nvSpPr>
        <p:spPr>
          <a:xfrm>
            <a:off x="5218981" y="5551926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stylized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9FCAFB-2CB4-AD4D-AE1C-42E4E5C685EF}"/>
              </a:ext>
            </a:extLst>
          </p:cNvPr>
          <p:cNvCxnSpPr>
            <a:stCxn id="5" idx="2"/>
          </p:cNvCxnSpPr>
          <p:nvPr/>
        </p:nvCxnSpPr>
        <p:spPr>
          <a:xfrm>
            <a:off x="5106243" y="2349644"/>
            <a:ext cx="112738" cy="41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48FFB2-18CA-AB49-AF2F-17D33EBE8698}"/>
              </a:ext>
            </a:extLst>
          </p:cNvPr>
          <p:cNvCxnSpPr>
            <a:stCxn id="7" idx="2"/>
          </p:cNvCxnSpPr>
          <p:nvPr/>
        </p:nvCxnSpPr>
        <p:spPr>
          <a:xfrm flipH="1">
            <a:off x="7785100" y="2349644"/>
            <a:ext cx="205479" cy="36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15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14163F8B-43BD-5F4C-B783-4C029C2A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02" y="604524"/>
            <a:ext cx="3374192" cy="2380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A5919-4ADD-4A4E-9A4F-C0D81C71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7" y="3251101"/>
            <a:ext cx="5145157" cy="216698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B9B38-ADCE-0948-9A13-49EE87F8ED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84"/>
          <a:stretch/>
        </p:blipFill>
        <p:spPr>
          <a:xfrm>
            <a:off x="643337" y="609601"/>
            <a:ext cx="1582297" cy="2394058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E01434E-3B46-4743-80A6-0D2BE2BD0FA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2225634" y="892292"/>
            <a:ext cx="897467" cy="914338"/>
          </a:xfrm>
          <a:prstGeom prst="curvedConnector3">
            <a:avLst>
              <a:gd name="adj1" fmla="val 45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F954C24-68DA-9A48-8566-2B116215AE9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25634" y="1121229"/>
            <a:ext cx="897467" cy="685401"/>
          </a:xfrm>
          <a:prstGeom prst="curvedConnector3">
            <a:avLst>
              <a:gd name="adj1" fmla="val 7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5AE1B2F9-F485-AD49-992D-1552D98F5D0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25634" y="1317693"/>
            <a:ext cx="897467" cy="488937"/>
          </a:xfrm>
          <a:prstGeom prst="curvedConnector3">
            <a:avLst>
              <a:gd name="adj1" fmla="val 111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6D638-4839-C94B-A09C-A9A503D919C5}"/>
              </a:ext>
            </a:extLst>
          </p:cNvPr>
          <p:cNvSpPr/>
          <p:nvPr/>
        </p:nvSpPr>
        <p:spPr>
          <a:xfrm>
            <a:off x="3123101" y="832475"/>
            <a:ext cx="1956594" cy="1196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685C1D-CDDC-6544-ABE0-1B28E3AB1B0D}"/>
              </a:ext>
            </a:extLst>
          </p:cNvPr>
          <p:cNvSpPr/>
          <p:nvPr/>
        </p:nvSpPr>
        <p:spPr>
          <a:xfrm>
            <a:off x="3123101" y="1057780"/>
            <a:ext cx="1956594" cy="1104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2DE75B-9306-E94F-98EE-5AA4B823A6B7}"/>
              </a:ext>
            </a:extLst>
          </p:cNvPr>
          <p:cNvSpPr/>
          <p:nvPr/>
        </p:nvSpPr>
        <p:spPr>
          <a:xfrm>
            <a:off x="3123101" y="1272930"/>
            <a:ext cx="1956594" cy="104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A548D5-ACA0-1B45-80F6-F8CBD54829BD}"/>
              </a:ext>
            </a:extLst>
          </p:cNvPr>
          <p:cNvSpPr/>
          <p:nvPr/>
        </p:nvSpPr>
        <p:spPr>
          <a:xfrm>
            <a:off x="643337" y="205930"/>
            <a:ext cx="5145157" cy="279772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DA0986-71E2-C646-A2F3-C8E630D6F7C7}"/>
              </a:ext>
            </a:extLst>
          </p:cNvPr>
          <p:cNvSpPr txBox="1"/>
          <p:nvPr/>
        </p:nvSpPr>
        <p:spPr>
          <a:xfrm>
            <a:off x="643337" y="3903622"/>
            <a:ext cx="130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ResNet50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FB6EF2-E8A3-BA49-BB0B-627A78784004}"/>
              </a:ext>
            </a:extLst>
          </p:cNvPr>
          <p:cNvSpPr txBox="1"/>
          <p:nvPr/>
        </p:nvSpPr>
        <p:spPr>
          <a:xfrm>
            <a:off x="632835" y="238940"/>
            <a:ext cx="515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WikiArt Emotions Dataset—4106 labeled images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F6248D-EA06-B84D-AD28-F9BA1394486D}"/>
              </a:ext>
            </a:extLst>
          </p:cNvPr>
          <p:cNvCxnSpPr>
            <a:cxnSpLocks/>
            <a:stCxn id="26" idx="2"/>
            <a:endCxn id="5" idx="0"/>
          </p:cNvCxnSpPr>
          <p:nvPr/>
        </p:nvCxnSpPr>
        <p:spPr>
          <a:xfrm>
            <a:off x="3215916" y="3003659"/>
            <a:ext cx="0" cy="2474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15448-AA0D-6E45-8960-8F72FAA483C0}"/>
              </a:ext>
            </a:extLst>
          </p:cNvPr>
          <p:cNvCxnSpPr>
            <a:cxnSpLocks/>
            <a:stCxn id="5" idx="2"/>
            <a:endCxn id="36" idx="0"/>
          </p:cNvCxnSpPr>
          <p:nvPr/>
        </p:nvCxnSpPr>
        <p:spPr>
          <a:xfrm flipH="1">
            <a:off x="3208266" y="5418088"/>
            <a:ext cx="7650" cy="2574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FA9D4A-A3F5-2D43-8813-EDAB737E180A}"/>
              </a:ext>
            </a:extLst>
          </p:cNvPr>
          <p:cNvSpPr txBox="1"/>
          <p:nvPr/>
        </p:nvSpPr>
        <p:spPr>
          <a:xfrm>
            <a:off x="2414302" y="5675528"/>
            <a:ext cx="1587928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Gill Sans MT" panose="020B0502020104020203" pitchFamily="34" charset="77"/>
              </a:rPr>
              <a:t>Virtue/Iniquity Classifier</a:t>
            </a:r>
          </a:p>
        </p:txBody>
      </p:sp>
    </p:spTree>
    <p:extLst>
      <p:ext uri="{BB962C8B-B14F-4D97-AF65-F5344CB8AC3E}">
        <p14:creationId xmlns:p14="http://schemas.microsoft.com/office/powerpoint/2010/main" val="27198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92DE8CD3-521D-F643-B4A2-81F8CDA4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50158" y="-3600370"/>
            <a:ext cx="5147040" cy="2741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A5919-4ADD-4A4E-9A4F-C0D81C71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38755" y="-686312"/>
            <a:ext cx="5145157" cy="216698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DA0986-71E2-C646-A2F3-C8E630D6F7C7}"/>
              </a:ext>
            </a:extLst>
          </p:cNvPr>
          <p:cNvSpPr txBox="1"/>
          <p:nvPr/>
        </p:nvSpPr>
        <p:spPr>
          <a:xfrm>
            <a:off x="-6138755" y="-686312"/>
            <a:ext cx="177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Virtue/Iniquity Classifier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7DB357-FF1F-0D4A-8F57-2C5E9FD0A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19" r="33470"/>
          <a:stretch/>
        </p:blipFill>
        <p:spPr>
          <a:xfrm>
            <a:off x="-3886711" y="2272690"/>
            <a:ext cx="2901044" cy="13881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673FC3-B8A2-5342-A041-E7E9F75BD15D}"/>
              </a:ext>
            </a:extLst>
          </p:cNvPr>
          <p:cNvSpPr txBox="1"/>
          <p:nvPr/>
        </p:nvSpPr>
        <p:spPr>
          <a:xfrm>
            <a:off x="-3626728" y="1677996"/>
            <a:ext cx="2355696" cy="27699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f(x) = P(class = target virtue)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25B3E1-805B-3A4C-BA11-BA55C92728D6}"/>
              </a:ext>
            </a:extLst>
          </p:cNvPr>
          <p:cNvGrpSpPr>
            <a:grpSpLocks noChangeAspect="1"/>
          </p:cNvGrpSpPr>
          <p:nvPr/>
        </p:nvGrpSpPr>
        <p:grpSpPr>
          <a:xfrm>
            <a:off x="-6006562" y="2130937"/>
            <a:ext cx="1980000" cy="1733619"/>
            <a:chOff x="7826401" y="827999"/>
            <a:chExt cx="1980000" cy="17336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90A9F8B-A5BF-7344-AE0D-530E81306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228" t="10004" r="13603"/>
            <a:stretch/>
          </p:blipFill>
          <p:spPr>
            <a:xfrm>
              <a:off x="7826401" y="827999"/>
              <a:ext cx="1980000" cy="173361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82DCFF-AC02-174B-AF7F-D6147901B939}"/>
                </a:ext>
              </a:extLst>
            </p:cNvPr>
            <p:cNvSpPr/>
            <p:nvPr/>
          </p:nvSpPr>
          <p:spPr>
            <a:xfrm>
              <a:off x="8604000" y="986400"/>
              <a:ext cx="388800" cy="10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A2FAC54-FB0E-6A46-9140-09582471A225}"/>
              </a:ext>
            </a:extLst>
          </p:cNvPr>
          <p:cNvCxnSpPr>
            <a:cxnSpLocks/>
            <a:endCxn id="66" idx="1"/>
          </p:cNvCxnSpPr>
          <p:nvPr/>
        </p:nvCxnSpPr>
        <p:spPr>
          <a:xfrm rot="16200000" flipH="1">
            <a:off x="-6659213" y="2159530"/>
            <a:ext cx="1173106" cy="132193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550F115-F5A8-8D49-AF0F-CAEE5DD8214B}"/>
              </a:ext>
            </a:extLst>
          </p:cNvPr>
          <p:cNvCxnSpPr>
            <a:cxnSpLocks/>
          </p:cNvCxnSpPr>
          <p:nvPr/>
        </p:nvCxnSpPr>
        <p:spPr>
          <a:xfrm rot="10800000" flipV="1">
            <a:off x="-6120752" y="971273"/>
            <a:ext cx="4107583" cy="667801"/>
          </a:xfrm>
          <a:prstGeom prst="bentConnector3">
            <a:avLst>
              <a:gd name="adj1" fmla="val 44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AB6CE79-1642-774C-802F-C0FDCAD3A146}"/>
              </a:ext>
            </a:extLst>
          </p:cNvPr>
          <p:cNvSpPr txBox="1"/>
          <p:nvPr/>
        </p:nvSpPr>
        <p:spPr>
          <a:xfrm>
            <a:off x="-6006563" y="1693407"/>
            <a:ext cx="1895671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autoencoding (1000</a:t>
            </a:r>
            <a:r>
              <a:rPr lang="en-US" dirty="0">
                <a:latin typeface="Gill Sans MT" panose="020B0502020104020203" pitchFamily="34" charset="77"/>
                <a:sym typeface="Wingdings" pitchFamily="2" charset="2"/>
              </a:rPr>
              <a:t>16)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9F33883-D7A7-4A4B-A39B-6BD3A68AECBB}"/>
              </a:ext>
            </a:extLst>
          </p:cNvPr>
          <p:cNvSpPr/>
          <p:nvPr/>
        </p:nvSpPr>
        <p:spPr>
          <a:xfrm>
            <a:off x="-6006563" y="1759804"/>
            <a:ext cx="1980001" cy="210475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4BDB2CE-1040-A449-9075-3A74D0300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02"/>
          <a:stretch/>
        </p:blipFill>
        <p:spPr>
          <a:xfrm>
            <a:off x="-3886711" y="4067630"/>
            <a:ext cx="2908701" cy="1388134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009F1BC-9F5D-0046-A09A-59446B4144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-3821406" y="1717833"/>
            <a:ext cx="2479041" cy="678655"/>
          </a:xfrm>
          <a:prstGeom prst="bentConnector3">
            <a:avLst>
              <a:gd name="adj1" fmla="val 99883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DBD24A3B-3E1B-8843-BCE8-CF30990F9ACB}"/>
              </a:ext>
            </a:extLst>
          </p:cNvPr>
          <p:cNvCxnSpPr>
            <a:cxnSpLocks/>
          </p:cNvCxnSpPr>
          <p:nvPr/>
        </p:nvCxnSpPr>
        <p:spPr>
          <a:xfrm rot="5400000">
            <a:off x="-1722041" y="1338162"/>
            <a:ext cx="759347" cy="1"/>
          </a:xfrm>
          <a:prstGeom prst="bentConnector3">
            <a:avLst>
              <a:gd name="adj1" fmla="val 50000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DADC3E4-9351-2842-8234-3513F1274A36}"/>
              </a:ext>
            </a:extLst>
          </p:cNvPr>
          <p:cNvSpPr txBox="1"/>
          <p:nvPr/>
        </p:nvSpPr>
        <p:spPr>
          <a:xfrm>
            <a:off x="-6138757" y="-3950945"/>
            <a:ext cx="230865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current image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C85F19-3F63-0D4C-B121-0D197CF82565}"/>
              </a:ext>
            </a:extLst>
          </p:cNvPr>
          <p:cNvSpPr/>
          <p:nvPr/>
        </p:nvSpPr>
        <p:spPr>
          <a:xfrm>
            <a:off x="-6150158" y="-3950945"/>
            <a:ext cx="5147040" cy="307947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A8D8E92D-7153-1B46-B684-6C0C26142104}"/>
              </a:ext>
            </a:extLst>
          </p:cNvPr>
          <p:cNvCxnSpPr>
            <a:cxnSpLocks/>
            <a:stCxn id="82" idx="1"/>
          </p:cNvCxnSpPr>
          <p:nvPr/>
        </p:nvCxnSpPr>
        <p:spPr>
          <a:xfrm rot="10800000" flipH="1" flipV="1">
            <a:off x="-6150158" y="-2411209"/>
            <a:ext cx="206558" cy="3196275"/>
          </a:xfrm>
          <a:prstGeom prst="bentConnector4">
            <a:avLst>
              <a:gd name="adj1" fmla="val -110671"/>
              <a:gd name="adj2" fmla="val 9997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59F89F65-4F50-D54C-87D9-ABA3B9B18B36}"/>
              </a:ext>
            </a:extLst>
          </p:cNvPr>
          <p:cNvSpPr/>
          <p:nvPr/>
        </p:nvSpPr>
        <p:spPr>
          <a:xfrm>
            <a:off x="-3886711" y="2013415"/>
            <a:ext cx="2891524" cy="344234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D2E1498-8DA8-D741-AB1B-83D267B706DF}"/>
              </a:ext>
            </a:extLst>
          </p:cNvPr>
          <p:cNvSpPr txBox="1"/>
          <p:nvPr/>
        </p:nvSpPr>
        <p:spPr>
          <a:xfrm>
            <a:off x="-3597226" y="1991076"/>
            <a:ext cx="261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MT" panose="020B0502020104020203" pitchFamily="34" charset="77"/>
              </a:rPr>
              <a:t>Bayesian optimization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DD4E65E-AC2F-B048-94E5-191BCA6AC7C0}"/>
              </a:ext>
            </a:extLst>
          </p:cNvPr>
          <p:cNvSpPr txBox="1"/>
          <p:nvPr/>
        </p:nvSpPr>
        <p:spPr>
          <a:xfrm>
            <a:off x="-3597226" y="3544663"/>
            <a:ext cx="2355696" cy="27699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x = autoencoded features</a:t>
            </a: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DE6E42AE-466E-EF44-B6A7-8F3B2E759652}"/>
              </a:ext>
            </a:extLst>
          </p:cNvPr>
          <p:cNvSpPr/>
          <p:nvPr/>
        </p:nvSpPr>
        <p:spPr>
          <a:xfrm rot="16200000">
            <a:off x="-2579084" y="2465851"/>
            <a:ext cx="287383" cy="27546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5E11008-7ECE-6541-BDEE-2C3200DE1297}"/>
              </a:ext>
            </a:extLst>
          </p:cNvPr>
          <p:cNvCxnSpPr>
            <a:stCxn id="112" idx="1"/>
            <a:endCxn id="67" idx="0"/>
          </p:cNvCxnSpPr>
          <p:nvPr/>
        </p:nvCxnSpPr>
        <p:spPr>
          <a:xfrm>
            <a:off x="-2435392" y="3986847"/>
            <a:ext cx="3032" cy="80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D776A4DB-F9EE-6443-8309-1CF02798084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-4026562" y="2997747"/>
            <a:ext cx="791438" cy="721497"/>
          </a:xfrm>
          <a:prstGeom prst="curvedConnector3">
            <a:avLst>
              <a:gd name="adj1" fmla="val 7588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DFF80E9D-F8A3-A24D-AD11-865CC7313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20488" y="4067630"/>
            <a:ext cx="1980001" cy="75993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3B03C5C4-1FEC-8A49-8025-70962CBCF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26740" y="6214753"/>
            <a:ext cx="1978528" cy="1567364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EF60F61-5E23-9B4A-A8A3-500074A82BE4}"/>
              </a:ext>
            </a:extLst>
          </p:cNvPr>
          <p:cNvSpPr txBox="1"/>
          <p:nvPr/>
        </p:nvSpPr>
        <p:spPr>
          <a:xfrm>
            <a:off x="-6024350" y="5317393"/>
            <a:ext cx="1976139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Gill Sans MT" panose="020B0502020104020203" pitchFamily="34" charset="77"/>
              </a:rPr>
              <a:t>choose next style image</a:t>
            </a:r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7A2EDEC5-D81B-4444-8E11-BE76A16CFFB3}"/>
              </a:ext>
            </a:extLst>
          </p:cNvPr>
          <p:cNvCxnSpPr>
            <a:cxnSpLocks/>
            <a:endCxn id="127" idx="3"/>
          </p:cNvCxnSpPr>
          <p:nvPr/>
        </p:nvCxnSpPr>
        <p:spPr>
          <a:xfrm rot="10800000" flipV="1">
            <a:off x="-4048211" y="5368047"/>
            <a:ext cx="2250398" cy="272512"/>
          </a:xfrm>
          <a:prstGeom prst="bentConnector3">
            <a:avLst>
              <a:gd name="adj1" fmla="val -463"/>
            </a:avLst>
          </a:prstGeom>
          <a:ln w="12700">
            <a:solidFill>
              <a:srgbClr val="FF00A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0077F4D-BC6C-2245-868C-47B5C10AC19A}"/>
              </a:ext>
            </a:extLst>
          </p:cNvPr>
          <p:cNvCxnSpPr>
            <a:cxnSpLocks/>
            <a:stCxn id="123" idx="2"/>
            <a:endCxn id="127" idx="0"/>
          </p:cNvCxnSpPr>
          <p:nvPr/>
        </p:nvCxnSpPr>
        <p:spPr>
          <a:xfrm flipH="1">
            <a:off x="-5036280" y="4827560"/>
            <a:ext cx="5793" cy="48983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413033B-68EC-EF4F-9D5F-7EC3E024DEC9}"/>
              </a:ext>
            </a:extLst>
          </p:cNvPr>
          <p:cNvCxnSpPr>
            <a:cxnSpLocks/>
            <a:stCxn id="127" idx="2"/>
            <a:endCxn id="124" idx="0"/>
          </p:cNvCxnSpPr>
          <p:nvPr/>
        </p:nvCxnSpPr>
        <p:spPr>
          <a:xfrm flipH="1">
            <a:off x="-5037476" y="5963724"/>
            <a:ext cx="1196" cy="2510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9E5A193-68D7-FA4E-BF3F-41BD30E35F5D}"/>
              </a:ext>
            </a:extLst>
          </p:cNvPr>
          <p:cNvSpPr/>
          <p:nvPr/>
        </p:nvSpPr>
        <p:spPr>
          <a:xfrm>
            <a:off x="-6026741" y="4067629"/>
            <a:ext cx="1978527" cy="371448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3568154-B954-F141-B918-382FD90CAC78}"/>
              </a:ext>
            </a:extLst>
          </p:cNvPr>
          <p:cNvSpPr txBox="1"/>
          <p:nvPr/>
        </p:nvSpPr>
        <p:spPr>
          <a:xfrm>
            <a:off x="-3891179" y="5865795"/>
            <a:ext cx="1976139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Gill Sans MT" panose="020B0502020104020203" pitchFamily="34" charset="77"/>
              </a:rPr>
              <a:t>style transfer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8DAA3DE-2D2D-5446-8B80-F29F6843C388}"/>
              </a:ext>
            </a:extLst>
          </p:cNvPr>
          <p:cNvSpPr/>
          <p:nvPr/>
        </p:nvSpPr>
        <p:spPr>
          <a:xfrm>
            <a:off x="-3891179" y="5865795"/>
            <a:ext cx="2895992" cy="191632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0D3E6C7-8038-4A49-8AEC-545BD73BE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91179" y="6239644"/>
            <a:ext cx="2895992" cy="1542473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5066B56-CAF0-9B42-916D-C54F2994163F}"/>
              </a:ext>
            </a:extLst>
          </p:cNvPr>
          <p:cNvCxnSpPr>
            <a:cxnSpLocks/>
            <a:endCxn id="142" idx="1"/>
          </p:cNvCxnSpPr>
          <p:nvPr/>
        </p:nvCxnSpPr>
        <p:spPr>
          <a:xfrm>
            <a:off x="-4026562" y="7010881"/>
            <a:ext cx="135383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6C539B76-7DFB-5246-94DD-B2B24E05A960}"/>
              </a:ext>
            </a:extLst>
          </p:cNvPr>
          <p:cNvCxnSpPr>
            <a:cxnSpLocks/>
            <a:stCxn id="142" idx="3"/>
            <a:endCxn id="82" idx="3"/>
          </p:cNvCxnSpPr>
          <p:nvPr/>
        </p:nvCxnSpPr>
        <p:spPr>
          <a:xfrm flipH="1" flipV="1">
            <a:off x="-1003118" y="-2411208"/>
            <a:ext cx="7931" cy="9422089"/>
          </a:xfrm>
          <a:prstGeom prst="bentConnector3">
            <a:avLst>
              <a:gd name="adj1" fmla="val -288236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89A8927-2329-BD4E-AFF3-41FAF33A3767}"/>
              </a:ext>
            </a:extLst>
          </p:cNvPr>
          <p:cNvSpPr txBox="1"/>
          <p:nvPr/>
        </p:nvSpPr>
        <p:spPr>
          <a:xfrm rot="5400000">
            <a:off x="-1482363" y="-1777995"/>
            <a:ext cx="1652846" cy="27699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Gill Sans MT" panose="020B0502020104020203" pitchFamily="34" charset="77"/>
              </a:rPr>
              <a:t>n = 50 iterations</a:t>
            </a:r>
          </a:p>
        </p:txBody>
      </p:sp>
    </p:spTree>
    <p:extLst>
      <p:ext uri="{BB962C8B-B14F-4D97-AF65-F5344CB8AC3E}">
        <p14:creationId xmlns:p14="http://schemas.microsoft.com/office/powerpoint/2010/main" val="394170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6DCB0-7BFE-6944-87F2-3802885C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38" y="1456267"/>
            <a:ext cx="1851194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B6748-B07B-9847-AF36-59970B23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32" y="1456267"/>
            <a:ext cx="1842516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D7896-E065-6A42-A206-C5728006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648" y="1456267"/>
            <a:ext cx="1842516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68B68-B959-084D-9F63-A3A9A29C0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164" y="1456267"/>
            <a:ext cx="1842516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11F77F-57D3-5E4F-A5A5-D1F027F0F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680" y="1456267"/>
            <a:ext cx="1842516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AC23DF-B650-FC4A-A9DB-E6DB6DBE7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196" y="1456267"/>
            <a:ext cx="1842516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A1A5E1-33AF-D041-971A-BD4473AB11BF}"/>
              </a:ext>
            </a:extLst>
          </p:cNvPr>
          <p:cNvSpPr txBox="1"/>
          <p:nvPr/>
        </p:nvSpPr>
        <p:spPr>
          <a:xfrm>
            <a:off x="575734" y="3285067"/>
            <a:ext cx="198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initial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B51169-3F84-A749-92D0-1B2B060F491E}"/>
              </a:ext>
            </a:extLst>
          </p:cNvPr>
          <p:cNvSpPr txBox="1"/>
          <p:nvPr/>
        </p:nvSpPr>
        <p:spPr>
          <a:xfrm>
            <a:off x="9634740" y="3285067"/>
            <a:ext cx="198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MT" panose="020B0502020104020203" pitchFamily="34" charset="77"/>
              </a:rPr>
              <a:t>optimistic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BE502C-C811-3C46-BFC8-2973B862C067}"/>
              </a:ext>
            </a:extLst>
          </p:cNvPr>
          <p:cNvCxnSpPr>
            <a:cxnSpLocks/>
          </p:cNvCxnSpPr>
          <p:nvPr/>
        </p:nvCxnSpPr>
        <p:spPr>
          <a:xfrm>
            <a:off x="1845734" y="3469733"/>
            <a:ext cx="86529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47E750-FFF6-A14A-8C67-D8562FEED84D}"/>
              </a:ext>
            </a:extLst>
          </p:cNvPr>
          <p:cNvSpPr txBox="1"/>
          <p:nvPr/>
        </p:nvSpPr>
        <p:spPr>
          <a:xfrm>
            <a:off x="5385313" y="3411266"/>
            <a:ext cx="1409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n = 50</a:t>
            </a:r>
          </a:p>
        </p:txBody>
      </p:sp>
    </p:spTree>
    <p:extLst>
      <p:ext uri="{BB962C8B-B14F-4D97-AF65-F5344CB8AC3E}">
        <p14:creationId xmlns:p14="http://schemas.microsoft.com/office/powerpoint/2010/main" val="304949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370F15-3D93-F343-8036-67496A25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79" y="1251075"/>
            <a:ext cx="1979676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91443-D0B7-874F-A6AF-BB00FA42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66" y="1253840"/>
            <a:ext cx="1979676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0E28-7498-9841-824B-04151727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53" y="3652377"/>
            <a:ext cx="1979676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7272C6-DC76-0446-B064-FBF78BF3F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779" y="3652377"/>
            <a:ext cx="1979676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8C5BAD-5EB8-3C44-848B-F8C88424E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166" y="3652377"/>
            <a:ext cx="1979676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129C72-BE9D-1F4D-B5B9-1F04AE4FBD1B}"/>
              </a:ext>
            </a:extLst>
          </p:cNvPr>
          <p:cNvSpPr txBox="1"/>
          <p:nvPr/>
        </p:nvSpPr>
        <p:spPr>
          <a:xfrm>
            <a:off x="2547257" y="881743"/>
            <a:ext cx="198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initial image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C624A4-3D33-7D4A-8CE7-C977718AA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257" y="1251075"/>
            <a:ext cx="1982972" cy="18288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87D03D-EB4F-0343-8BBD-4D5F4BCC878F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4530229" y="2165475"/>
            <a:ext cx="855937" cy="27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C529AB-45C1-A94C-91D9-DA8131D0BDC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7365842" y="2165475"/>
            <a:ext cx="855937" cy="27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CFEE35-D3AD-4E41-A20D-429D77C21EBB}"/>
              </a:ext>
            </a:extLst>
          </p:cNvPr>
          <p:cNvSpPr txBox="1"/>
          <p:nvPr/>
        </p:nvSpPr>
        <p:spPr>
          <a:xfrm>
            <a:off x="4250223" y="1667443"/>
            <a:ext cx="140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n = 25</a:t>
            </a:r>
          </a:p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@ arrogance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504EDD-F641-D743-8D4B-A06022D129B6}"/>
              </a:ext>
            </a:extLst>
          </p:cNvPr>
          <p:cNvSpPr txBox="1"/>
          <p:nvPr/>
        </p:nvSpPr>
        <p:spPr>
          <a:xfrm>
            <a:off x="7080278" y="1667442"/>
            <a:ext cx="140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n = 25</a:t>
            </a:r>
          </a:p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@ arrogance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CA2BF1-9FDD-F14A-A48A-AE876A5850B1}"/>
              </a:ext>
            </a:extLst>
          </p:cNvPr>
          <p:cNvSpPr txBox="1"/>
          <p:nvPr/>
        </p:nvSpPr>
        <p:spPr>
          <a:xfrm>
            <a:off x="5382869" y="881743"/>
            <a:ext cx="230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towards arrogance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90FF6-B338-C74A-912B-D028E46BF257}"/>
              </a:ext>
            </a:extLst>
          </p:cNvPr>
          <p:cNvSpPr txBox="1"/>
          <p:nvPr/>
        </p:nvSpPr>
        <p:spPr>
          <a:xfrm>
            <a:off x="8221779" y="881743"/>
            <a:ext cx="230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arrogant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2388F4-D3A1-8144-A554-FF8BB2482FAE}"/>
              </a:ext>
            </a:extLst>
          </p:cNvPr>
          <p:cNvSpPr txBox="1"/>
          <p:nvPr/>
        </p:nvSpPr>
        <p:spPr>
          <a:xfrm>
            <a:off x="2547257" y="5481177"/>
            <a:ext cx="230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humble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8BB49B-7698-B548-8F6C-26EBED1ACCD3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3538743" y="3079875"/>
            <a:ext cx="1648" cy="5725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FB4CC3-00AC-2344-A129-2E131D909E46}"/>
              </a:ext>
            </a:extLst>
          </p:cNvPr>
          <p:cNvSpPr txBox="1"/>
          <p:nvPr/>
        </p:nvSpPr>
        <p:spPr>
          <a:xfrm>
            <a:off x="3545372" y="3089127"/>
            <a:ext cx="140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Gill Sans MT" panose="020B0502020104020203" pitchFamily="34" charset="77"/>
              </a:rPr>
              <a:t>n = 50</a:t>
            </a:r>
          </a:p>
          <a:p>
            <a:r>
              <a:rPr lang="en-US" sz="1200" i="1" dirty="0">
                <a:latin typeface="Gill Sans MT" panose="020B0502020104020203" pitchFamily="34" charset="77"/>
              </a:rPr>
              <a:t>@ humility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9CA591-718D-0944-AB79-354653121B2C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6376004" y="3082640"/>
            <a:ext cx="0" cy="569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F31B6D-6816-7248-96E9-95616A5568FE}"/>
              </a:ext>
            </a:extLst>
          </p:cNvPr>
          <p:cNvSpPr txBox="1"/>
          <p:nvPr/>
        </p:nvSpPr>
        <p:spPr>
          <a:xfrm>
            <a:off x="6446348" y="3127592"/>
            <a:ext cx="140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Gill Sans MT" panose="020B0502020104020203" pitchFamily="34" charset="77"/>
              </a:rPr>
              <a:t>n = 5</a:t>
            </a:r>
          </a:p>
          <a:p>
            <a:r>
              <a:rPr lang="en-US" sz="1200" i="1" dirty="0">
                <a:latin typeface="Gill Sans MT" panose="020B0502020104020203" pitchFamily="34" charset="77"/>
              </a:rPr>
              <a:t>@ regret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184266-D41E-B743-A34F-2DA7DD5B5654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7365842" y="4566777"/>
            <a:ext cx="8559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F23C539-33D1-2E40-9F0C-15D140D207B1}"/>
              </a:ext>
            </a:extLst>
          </p:cNvPr>
          <p:cNvSpPr txBox="1"/>
          <p:nvPr/>
        </p:nvSpPr>
        <p:spPr>
          <a:xfrm>
            <a:off x="7049405" y="4079712"/>
            <a:ext cx="140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n = 20</a:t>
            </a:r>
          </a:p>
          <a:p>
            <a:pPr algn="ctr"/>
            <a:r>
              <a:rPr lang="en-US" sz="1200" i="1" dirty="0">
                <a:latin typeface="Gill Sans MT" panose="020B0502020104020203" pitchFamily="34" charset="77"/>
              </a:rPr>
              <a:t>@ humility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3E7FCA-CEEF-2F4E-BF14-B028D76255BB}"/>
              </a:ext>
            </a:extLst>
          </p:cNvPr>
          <p:cNvSpPr txBox="1"/>
          <p:nvPr/>
        </p:nvSpPr>
        <p:spPr>
          <a:xfrm>
            <a:off x="5382868" y="5500729"/>
            <a:ext cx="230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regretful of arrogance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88AB94-D5EF-2247-A015-89CE4D3BB0A0}"/>
              </a:ext>
            </a:extLst>
          </p:cNvPr>
          <p:cNvSpPr txBox="1"/>
          <p:nvPr/>
        </p:nvSpPr>
        <p:spPr>
          <a:xfrm>
            <a:off x="8218479" y="5500729"/>
            <a:ext cx="230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humbly redeemed</a:t>
            </a:r>
          </a:p>
        </p:txBody>
      </p:sp>
    </p:spTree>
    <p:extLst>
      <p:ext uri="{BB962C8B-B14F-4D97-AF65-F5344CB8AC3E}">
        <p14:creationId xmlns:p14="http://schemas.microsoft.com/office/powerpoint/2010/main" val="246102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100</Words>
  <Application>Microsoft Macintosh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Gill Sans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Tran</dc:creator>
  <cp:lastModifiedBy>Kevin Tran</cp:lastModifiedBy>
  <cp:revision>16</cp:revision>
  <dcterms:created xsi:type="dcterms:W3CDTF">2019-04-26T17:51:10Z</dcterms:created>
  <dcterms:modified xsi:type="dcterms:W3CDTF">2019-04-27T23:24:16Z</dcterms:modified>
</cp:coreProperties>
</file>